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51" d="100"/>
          <a:sy n="51" d="100"/>
        </p:scale>
        <p:origin x="1458" y="5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4981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07619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61940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58862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15772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87741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31230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47459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4406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25586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39868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493B7-D249-4F21-8F0B-292E24F422CA}" type="datetimeFigureOut">
              <a:rPr lang="en-SG" smtClean="0"/>
              <a:t>6/12/2023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8E039F-4DF6-416D-9DD0-0CBEE054DCC7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81050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40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765" y="1743369"/>
            <a:ext cx="8756469" cy="3533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59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903444"/>
            <a:ext cx="10515600" cy="3051110"/>
          </a:xfrm>
        </p:spPr>
        <p:txBody>
          <a:bodyPr>
            <a:normAutofit/>
          </a:bodyPr>
          <a:lstStyle/>
          <a:p>
            <a:pPr algn="ctr"/>
            <a:r>
              <a:rPr lang="en-SG" sz="13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THANK YOU</a:t>
            </a:r>
            <a:endParaRPr lang="en-SG" sz="138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2912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063875"/>
          </a:xfrm>
        </p:spPr>
        <p:txBody>
          <a:bodyPr>
            <a:normAutofit/>
          </a:bodyPr>
          <a:lstStyle/>
          <a:p>
            <a:pPr algn="ctr"/>
            <a:r>
              <a:rPr lang="en-SG" sz="16600" b="1" i="1" dirty="0" smtClean="0"/>
              <a:t>Welcome</a:t>
            </a:r>
            <a:endParaRPr lang="en-SG" sz="7200" b="1" i="1" dirty="0"/>
          </a:p>
        </p:txBody>
      </p:sp>
      <p:sp>
        <p:nvSpPr>
          <p:cNvPr id="6" name="Rectangle 5"/>
          <p:cNvSpPr/>
          <p:nvPr/>
        </p:nvSpPr>
        <p:spPr>
          <a:xfrm>
            <a:off x="1153886" y="5349895"/>
            <a:ext cx="10199914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SG" sz="3200" b="1" dirty="0" smtClean="0"/>
              <a:t>Presented By</a:t>
            </a:r>
            <a:r>
              <a:rPr lang="en-SG" sz="2000" b="1" dirty="0" smtClean="0"/>
              <a:t>:</a:t>
            </a:r>
          </a:p>
          <a:p>
            <a:r>
              <a:rPr lang="en-SG" sz="2000" b="1" dirty="0" smtClean="0"/>
              <a:t>Refazul </a:t>
            </a:r>
            <a:r>
              <a:rPr lang="en-SG" sz="2000" b="1" dirty="0" err="1" smtClean="0"/>
              <a:t>Hoque</a:t>
            </a:r>
            <a:r>
              <a:rPr lang="en-SG" sz="2000" b="1" dirty="0" smtClean="0"/>
              <a:t> Priyom                                  </a:t>
            </a:r>
            <a:r>
              <a:rPr lang="en-SG" sz="2000" b="1" dirty="0" err="1" smtClean="0"/>
              <a:t>Samia</a:t>
            </a:r>
            <a:r>
              <a:rPr lang="en-SG" sz="2000" b="1" dirty="0" smtClean="0"/>
              <a:t> </a:t>
            </a:r>
            <a:r>
              <a:rPr lang="en-SG" sz="2000" b="1" dirty="0" err="1" smtClean="0"/>
              <a:t>Nasrin</a:t>
            </a:r>
            <a:r>
              <a:rPr lang="en-SG" sz="2000" b="1" dirty="0" smtClean="0"/>
              <a:t>		</a:t>
            </a:r>
            <a:r>
              <a:rPr lang="en-SG" sz="2000" b="1" dirty="0" err="1" smtClean="0"/>
              <a:t>Sifat</a:t>
            </a:r>
            <a:r>
              <a:rPr lang="en-SG" sz="2000" b="1" dirty="0" smtClean="0"/>
              <a:t> </a:t>
            </a:r>
            <a:r>
              <a:rPr lang="en-SG" sz="2000" b="1" dirty="0" err="1" smtClean="0"/>
              <a:t>Nur</a:t>
            </a:r>
            <a:r>
              <a:rPr lang="en-SG" sz="2000" b="1" dirty="0" smtClean="0"/>
              <a:t> </a:t>
            </a:r>
            <a:r>
              <a:rPr lang="en-SG" sz="2000" b="1" dirty="0" err="1" smtClean="0"/>
              <a:t>Momo</a:t>
            </a:r>
            <a:endParaRPr lang="en-SG" sz="2000" b="1" dirty="0" smtClean="0"/>
          </a:p>
          <a:p>
            <a:r>
              <a:rPr lang="en-SG" sz="2000" b="1" dirty="0" smtClean="0"/>
              <a:t>Id: 2104010202267                                       Id: 2104010202259 		ID: 2104010202282</a:t>
            </a:r>
          </a:p>
          <a:p>
            <a:endParaRPr lang="en-SG" sz="2000" b="1" dirty="0"/>
          </a:p>
        </p:txBody>
      </p:sp>
    </p:spTree>
    <p:extLst>
      <p:ext uri="{BB962C8B-B14F-4D97-AF65-F5344CB8AC3E}">
        <p14:creationId xmlns:p14="http://schemas.microsoft.com/office/powerpoint/2010/main" val="1981276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3-12-06 at 02.04.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5839" y="600891"/>
            <a:ext cx="10502537" cy="547333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524000" y="600891"/>
            <a:ext cx="9144000" cy="2909072"/>
          </a:xfrm>
        </p:spPr>
        <p:txBody>
          <a:bodyPr/>
          <a:lstStyle/>
          <a:p>
            <a:endParaRPr lang="en-SG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06460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G" sz="5400" b="1" dirty="0" smtClean="0"/>
              <a:t>ECONSCIOUS </a:t>
            </a:r>
            <a:endParaRPr lang="en-SG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effectLst/>
              </a:rPr>
              <a:t>A new way to manage Post Consumer Plastic waste through Collection.</a:t>
            </a:r>
          </a:p>
          <a:p>
            <a:r>
              <a:rPr lang="en-US" b="1" dirty="0" smtClean="0"/>
              <a:t>RECYLCING the waste</a:t>
            </a:r>
          </a:p>
          <a:p>
            <a:r>
              <a:rPr lang="en-US" b="1" dirty="0" smtClean="0">
                <a:effectLst/>
              </a:rPr>
              <a:t>Produce new products</a:t>
            </a:r>
          </a:p>
          <a:p>
            <a:r>
              <a:rPr lang="en-US" b="1" dirty="0" smtClean="0"/>
              <a:t>Sell the products</a:t>
            </a:r>
            <a:endParaRPr lang="en-US" b="1" dirty="0" smtClean="0">
              <a:effectLst/>
            </a:endParaRP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298752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403" y="0"/>
            <a:ext cx="7494597" cy="41026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" y="2743417"/>
            <a:ext cx="6048974" cy="40227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09" y="2774406"/>
            <a:ext cx="6125391" cy="40835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033"/>
            <a:ext cx="5160699" cy="343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526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88513" cy="508610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4" y="2090057"/>
            <a:ext cx="5220089" cy="47679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306" y="0"/>
            <a:ext cx="5600933" cy="550506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314" y="1903444"/>
            <a:ext cx="5323737" cy="51411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4" r="1324"/>
          <a:stretch/>
        </p:blipFill>
        <p:spPr>
          <a:xfrm>
            <a:off x="2632363" y="-1"/>
            <a:ext cx="6927273" cy="704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702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22363"/>
            <a:ext cx="9144000" cy="41354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73225"/>
            <a:ext cx="9144000" cy="1026368"/>
          </a:xfrm>
        </p:spPr>
        <p:txBody>
          <a:bodyPr>
            <a:normAutofit fontScale="90000"/>
          </a:bodyPr>
          <a:lstStyle/>
          <a:p>
            <a:r>
              <a:rPr lang="en-US" sz="7200" dirty="0" smtClean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Purpose</a:t>
            </a:r>
            <a:endParaRPr lang="en-SG" sz="7200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788" y="1399593"/>
            <a:ext cx="9940212" cy="5187819"/>
          </a:xfrm>
        </p:spPr>
        <p:txBody>
          <a:bodyPr>
            <a:normAutofit/>
          </a:bodyPr>
          <a:lstStyle/>
          <a:p>
            <a:pPr marL="571500" lvl="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Promote Sustainable Living</a:t>
            </a:r>
            <a:endParaRPr lang="en-SG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71500" lvl="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Reduce Plastic Waste</a:t>
            </a:r>
            <a:endParaRPr lang="en-SG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71500" lvl="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Convenient and Secure Shopping</a:t>
            </a:r>
            <a:endParaRPr lang="en-SG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71500" lvl="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Measure and Demonstrate Impact</a:t>
            </a:r>
            <a:endParaRPr lang="en-SG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71500" lvl="0" indent="-571500" algn="l">
              <a:buFont typeface="Arial" panose="020B0604020202020204" pitchFamily="34" charset="0"/>
              <a:buChar char="•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Host Sustainability Initiatives</a:t>
            </a:r>
            <a:endParaRPr lang="en-SG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l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6968907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22363"/>
            <a:ext cx="9144000" cy="41354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73225"/>
            <a:ext cx="9144000" cy="1026368"/>
          </a:xfrm>
        </p:spPr>
        <p:txBody>
          <a:bodyPr>
            <a:normAutofit fontScale="90000"/>
          </a:bodyPr>
          <a:lstStyle/>
          <a:p>
            <a:r>
              <a:rPr lang="en-US" sz="720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Benefits of </a:t>
            </a:r>
            <a:r>
              <a:rPr lang="en-US" sz="7200" dirty="0" err="1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Econscious</a:t>
            </a:r>
            <a:r>
              <a:rPr lang="en-US" sz="7200" dirty="0">
                <a:ln w="0">
                  <a:solidFill>
                    <a:schemeClr val="tx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SG" sz="7200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788" y="1399593"/>
            <a:ext cx="9940212" cy="5187819"/>
          </a:xfrm>
        </p:spPr>
        <p:txBody>
          <a:bodyPr>
            <a:normAutofit/>
          </a:bodyPr>
          <a:lstStyle/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Environmental Stewardship</a:t>
            </a:r>
            <a:endParaRPr lang="en-SG" sz="2800" b="1" dirty="0"/>
          </a:p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Circular Economy Champion</a:t>
            </a:r>
            <a:endParaRPr lang="en-SG" sz="2800" b="1" dirty="0"/>
          </a:p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Streamlined Shopping Experience</a:t>
            </a:r>
            <a:endParaRPr lang="en-SG" sz="2800" b="1" dirty="0"/>
          </a:p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Product Catalog Accessibility</a:t>
            </a:r>
            <a:endParaRPr lang="en-SG" sz="2800" b="1" dirty="0"/>
          </a:p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Community Engagement</a:t>
            </a:r>
            <a:endParaRPr lang="en-SG" sz="2800" b="1" dirty="0"/>
          </a:p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Transparency and Traceability</a:t>
            </a:r>
            <a:endParaRPr lang="en-SG" sz="2800" b="1" dirty="0"/>
          </a:p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Notification and Updates</a:t>
            </a:r>
            <a:endParaRPr lang="en-SG" sz="2800" b="1" dirty="0"/>
          </a:p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Secure </a:t>
            </a:r>
            <a:r>
              <a:rPr lang="en-US" sz="2800" b="1" dirty="0" smtClean="0"/>
              <a:t>Transaction</a:t>
            </a:r>
            <a:endParaRPr lang="en-SG" sz="2800" b="1" dirty="0"/>
          </a:p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Integration with Social Media</a:t>
            </a:r>
            <a:endParaRPr lang="en-SG" sz="2800" b="1" dirty="0"/>
          </a:p>
          <a:p>
            <a:pPr marL="514350" lvl="0" indent="-514350" algn="l">
              <a:buFont typeface="+mj-lt"/>
              <a:buAutoNum type="arabicPeriod"/>
            </a:pPr>
            <a:r>
              <a:rPr lang="en-US" sz="2800" b="1" dirty="0"/>
              <a:t>Promotional Campaigns</a:t>
            </a:r>
            <a:endParaRPr lang="en-SG" sz="2800" b="1" dirty="0"/>
          </a:p>
          <a:p>
            <a:pPr algn="l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2342111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22363"/>
            <a:ext cx="9144000" cy="41354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73225"/>
            <a:ext cx="9144000" cy="1026368"/>
          </a:xfrm>
        </p:spPr>
        <p:txBody>
          <a:bodyPr>
            <a:normAutofit/>
          </a:bodyPr>
          <a:lstStyle/>
          <a:p>
            <a:r>
              <a:rPr lang="en-SG" sz="6600" b="1" dirty="0"/>
              <a:t>Features</a:t>
            </a:r>
            <a:endParaRPr lang="en-SG" sz="7200" dirty="0">
              <a:ln w="0">
                <a:solidFill>
                  <a:schemeClr val="tx1"/>
                </a:solidFill>
              </a:ln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788" y="1399593"/>
            <a:ext cx="9940212" cy="5187819"/>
          </a:xfrm>
        </p:spPr>
        <p:txBody>
          <a:bodyPr>
            <a:normAutofit fontScale="92500" lnSpcReduction="10000"/>
          </a:bodyPr>
          <a:lstStyle/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SG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Signup after admin approval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 Profiles</a:t>
            </a:r>
            <a:endParaRPr lang="en-SG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 Account Management</a:t>
            </a:r>
            <a:endParaRPr lang="en-SG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Push Notifications</a:t>
            </a:r>
            <a:endParaRPr lang="en-SG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Product Reviews and Ratings</a:t>
            </a:r>
            <a:endParaRPr lang="en-SG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Cart</a:t>
            </a:r>
            <a:endParaRPr lang="en-SG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 Feedback Mechanism</a:t>
            </a:r>
            <a:endParaRPr lang="en-SG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Order Tracking</a:t>
            </a:r>
            <a:endParaRPr lang="en-SG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SG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 to contact with the admin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SG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Live </a:t>
            </a:r>
            <a:r>
              <a:rPr lang="en-SG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Chat</a:t>
            </a:r>
            <a:r>
              <a:rPr lang="en-S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 </a:t>
            </a:r>
          </a:p>
          <a:p>
            <a:pPr algn="l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068870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Words>112</Words>
  <Application>Microsoft Office PowerPoint</Application>
  <PresentationFormat>Widescreen</PresentationFormat>
  <Paragraphs>38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Welcome</vt:lpstr>
      <vt:lpstr>PowerPoint Presentation</vt:lpstr>
      <vt:lpstr>ECONSCIOUS </vt:lpstr>
      <vt:lpstr>PowerPoint Presentation</vt:lpstr>
      <vt:lpstr>PowerPoint Presentation</vt:lpstr>
      <vt:lpstr>Purpose</vt:lpstr>
      <vt:lpstr>Benefits of Econscious </vt:lpstr>
      <vt:lpstr>Features</vt:lpstr>
      <vt:lpstr>THANK YOU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10</cp:revision>
  <dcterms:created xsi:type="dcterms:W3CDTF">2023-12-05T19:31:52Z</dcterms:created>
  <dcterms:modified xsi:type="dcterms:W3CDTF">2023-12-05T21:00:43Z</dcterms:modified>
</cp:coreProperties>
</file>

<file path=docProps/thumbnail.jpeg>
</file>